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78288A-CCB7-4923-B323-13E0A76B2D3B}" v="125" dt="2018-03-11T23:25:48.396"/>
    <p1510:client id="{AC5994E0-21F5-4878-91EE-7DDA587384D8}" v="7" dt="2018-03-11T23:25:55.290"/>
    <p1510:client id="{FB2C2F33-B8B3-44CF-B536-267AEA295402}" v="1" dt="2018-03-11T23:25:38.6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rian Vaquero Portillo" userId="10033FFFA34AE298@LIVE.COM" providerId="AD" clId="Web-{17FBD264-F43F-402B-A2A4-4FB69518C275}"/>
    <pc:docChg chg="delSld modSld sldOrd">
      <pc:chgData name="Adrian Vaquero Portillo" userId="10033FFFA34AE298@LIVE.COM" providerId="AD" clId="Web-{17FBD264-F43F-402B-A2A4-4FB69518C275}" dt="2018-03-07T18:23:13.830" v="91"/>
      <pc:docMkLst>
        <pc:docMk/>
      </pc:docMkLst>
      <pc:sldChg chg="addSp delSp modSp">
        <pc:chgData name="Adrian Vaquero Portillo" userId="10033FFFA34AE298@LIVE.COM" providerId="AD" clId="Web-{17FBD264-F43F-402B-A2A4-4FB69518C275}" dt="2018-03-07T18:13:24.275" v="90"/>
        <pc:sldMkLst>
          <pc:docMk/>
          <pc:sldMk cId="3559041030" sldId="262"/>
        </pc:sldMkLst>
        <pc:picChg chg="add del mod ord">
          <ac:chgData name="Adrian Vaquero Portillo" userId="10033FFFA34AE298@LIVE.COM" providerId="AD" clId="Web-{17FBD264-F43F-402B-A2A4-4FB69518C275}" dt="2018-03-07T18:13:24.275" v="90"/>
          <ac:picMkLst>
            <pc:docMk/>
            <pc:sldMk cId="3559041030" sldId="262"/>
            <ac:picMk id="4" creationId="{FD1E5D9C-3C0C-4F0C-ACE8-51DBBA84DF94}"/>
          </ac:picMkLst>
        </pc:picChg>
      </pc:sldChg>
      <pc:sldChg chg="addSp delSp modSp ord">
        <pc:chgData name="Adrian Vaquero Portillo" userId="10033FFFA34AE298@LIVE.COM" providerId="AD" clId="Web-{17FBD264-F43F-402B-A2A4-4FB69518C275}" dt="2018-03-07T18:23:13.830" v="91"/>
        <pc:sldMkLst>
          <pc:docMk/>
          <pc:sldMk cId="2129325464" sldId="263"/>
        </pc:sldMkLst>
        <pc:spChg chg="mod">
          <ac:chgData name="Adrian Vaquero Portillo" userId="10033FFFA34AE298@LIVE.COM" providerId="AD" clId="Web-{17FBD264-F43F-402B-A2A4-4FB69518C275}" dt="2018-03-07T17:56:42.512" v="28"/>
          <ac:spMkLst>
            <pc:docMk/>
            <pc:sldMk cId="2129325464" sldId="263"/>
            <ac:spMk id="2" creationId="{BADFFCE7-63E0-48F8-A395-1CBDF08BB04C}"/>
          </ac:spMkLst>
        </pc:spChg>
        <pc:spChg chg="del mod">
          <ac:chgData name="Adrian Vaquero Portillo" userId="10033FFFA34AE298@LIVE.COM" providerId="AD" clId="Web-{17FBD264-F43F-402B-A2A4-4FB69518C275}" dt="2018-03-07T17:52:37.327" v="7"/>
          <ac:spMkLst>
            <pc:docMk/>
            <pc:sldMk cId="2129325464" sldId="263"/>
            <ac:spMk id="3" creationId="{FACF03E5-97DC-41BE-BC2C-83C6450B3E36}"/>
          </ac:spMkLst>
        </pc:spChg>
        <pc:picChg chg="add mod">
          <ac:chgData name="Adrian Vaquero Portillo" userId="10033FFFA34AE298@LIVE.COM" providerId="AD" clId="Web-{17FBD264-F43F-402B-A2A4-4FB69518C275}" dt="2018-03-07T18:02:08.541" v="79"/>
          <ac:picMkLst>
            <pc:docMk/>
            <pc:sldMk cId="2129325464" sldId="263"/>
            <ac:picMk id="4" creationId="{5237423B-5E0B-4950-85D3-017F50B7C8BC}"/>
          </ac:picMkLst>
        </pc:picChg>
        <pc:picChg chg="add mod modCrop">
          <ac:chgData name="Adrian Vaquero Portillo" userId="10033FFFA34AE298@LIVE.COM" providerId="AD" clId="Web-{17FBD264-F43F-402B-A2A4-4FB69518C275}" dt="2018-03-07T18:02:08.541" v="81"/>
          <ac:picMkLst>
            <pc:docMk/>
            <pc:sldMk cId="2129325464" sldId="263"/>
            <ac:picMk id="6" creationId="{83522283-A787-4488-9BB6-F02511C0F016}"/>
          </ac:picMkLst>
        </pc:picChg>
        <pc:picChg chg="add mod modCrop">
          <ac:chgData name="Adrian Vaquero Portillo" userId="10033FFFA34AE298@LIVE.COM" providerId="AD" clId="Web-{17FBD264-F43F-402B-A2A4-4FB69518C275}" dt="2018-03-07T18:02:08.541" v="80"/>
          <ac:picMkLst>
            <pc:docMk/>
            <pc:sldMk cId="2129325464" sldId="263"/>
            <ac:picMk id="8" creationId="{72E7D50A-3A79-484A-8746-ADAB2364B46D}"/>
          </ac:picMkLst>
        </pc:picChg>
        <pc:picChg chg="add mod">
          <ac:chgData name="Adrian Vaquero Portillo" userId="10033FFFA34AE298@LIVE.COM" providerId="AD" clId="Web-{17FBD264-F43F-402B-A2A4-4FB69518C275}" dt="2018-03-07T18:02:08.525" v="78"/>
          <ac:picMkLst>
            <pc:docMk/>
            <pc:sldMk cId="2129325464" sldId="263"/>
            <ac:picMk id="10" creationId="{A3203FAF-174B-4A23-8471-2105A043D919}"/>
          </ac:picMkLst>
        </pc:picChg>
        <pc:picChg chg="add del mod">
          <ac:chgData name="Adrian Vaquero Portillo" userId="10033FFFA34AE298@LIVE.COM" providerId="AD" clId="Web-{17FBD264-F43F-402B-A2A4-4FB69518C275}" dt="2018-03-07T17:57:27.014" v="33"/>
          <ac:picMkLst>
            <pc:docMk/>
            <pc:sldMk cId="2129325464" sldId="263"/>
            <ac:picMk id="12" creationId="{ACC8294C-253A-4EC1-9343-C7C77D7498F1}"/>
          </ac:picMkLst>
        </pc:picChg>
        <pc:picChg chg="add del mod modCrop">
          <ac:chgData name="Adrian Vaquero Portillo" userId="10033FFFA34AE298@LIVE.COM" providerId="AD" clId="Web-{17FBD264-F43F-402B-A2A4-4FB69518C275}" dt="2018-03-07T18:00:09.849" v="44"/>
          <ac:picMkLst>
            <pc:docMk/>
            <pc:sldMk cId="2129325464" sldId="263"/>
            <ac:picMk id="14" creationId="{1D741C24-1415-45E4-896D-6C7ECBFE1C04}"/>
          </ac:picMkLst>
        </pc:picChg>
      </pc:sldChg>
    </pc:docChg>
  </pc:docChgLst>
  <pc:docChgLst>
    <pc:chgData name="Martin Ariza Garcia" userId="10033FFFA34AC942@LIVE.COM" providerId="AD" clId="Web-{EDCAFD88-686F-4830-994D-EF679339EE47}"/>
    <pc:docChg chg="modSld">
      <pc:chgData name="Martin Ariza Garcia" userId="10033FFFA34AC942@LIVE.COM" providerId="AD" clId="Web-{EDCAFD88-686F-4830-994D-EF679339EE47}" dt="2018-03-07T17:48:22.163" v="183"/>
      <pc:docMkLst>
        <pc:docMk/>
      </pc:docMkLst>
      <pc:sldChg chg="modSp">
        <pc:chgData name="Martin Ariza Garcia" userId="10033FFFA34AC942@LIVE.COM" providerId="AD" clId="Web-{EDCAFD88-686F-4830-994D-EF679339EE47}" dt="2018-03-07T17:48:22.163" v="183"/>
        <pc:sldMkLst>
          <pc:docMk/>
          <pc:sldMk cId="2406273178" sldId="256"/>
        </pc:sldMkLst>
        <pc:spChg chg="mod">
          <ac:chgData name="Martin Ariza Garcia" userId="10033FFFA34AC942@LIVE.COM" providerId="AD" clId="Web-{EDCAFD88-686F-4830-994D-EF679339EE47}" dt="2018-03-07T17:47:04.270" v="79"/>
          <ac:spMkLst>
            <pc:docMk/>
            <pc:sldMk cId="2406273178" sldId="256"/>
            <ac:spMk id="2" creationId="{00000000-0000-0000-0000-000000000000}"/>
          </ac:spMkLst>
        </pc:spChg>
        <pc:spChg chg="mod">
          <ac:chgData name="Martin Ariza Garcia" userId="10033FFFA34AC942@LIVE.COM" providerId="AD" clId="Web-{EDCAFD88-686F-4830-994D-EF679339EE47}" dt="2018-03-07T17:48:22.163" v="183"/>
          <ac:spMkLst>
            <pc:docMk/>
            <pc:sldMk cId="2406273178" sldId="256"/>
            <ac:spMk id="3" creationId="{00000000-0000-0000-0000-000000000000}"/>
          </ac:spMkLst>
        </pc:spChg>
      </pc:sldChg>
      <pc:sldChg chg="modSp">
        <pc:chgData name="Martin Ariza Garcia" userId="10033FFFA34AC942@LIVE.COM" providerId="AD" clId="Web-{EDCAFD88-686F-4830-994D-EF679339EE47}" dt="2018-03-07T17:38:09.474" v="6"/>
        <pc:sldMkLst>
          <pc:docMk/>
          <pc:sldMk cId="2129325464" sldId="263"/>
        </pc:sldMkLst>
        <pc:spChg chg="mod">
          <ac:chgData name="Martin Ariza Garcia" userId="10033FFFA34AC942@LIVE.COM" providerId="AD" clId="Web-{EDCAFD88-686F-4830-994D-EF679339EE47}" dt="2018-03-07T17:38:09.474" v="6"/>
          <ac:spMkLst>
            <pc:docMk/>
            <pc:sldMk cId="2129325464" sldId="263"/>
            <ac:spMk id="3" creationId="{FACF03E5-97DC-41BE-BC2C-83C6450B3E36}"/>
          </ac:spMkLst>
        </pc:spChg>
      </pc:sldChg>
    </pc:docChg>
  </pc:docChgLst>
  <pc:docChgLst>
    <pc:chgData name="Pedro Casas Martinez" userId="10037FFEA3308F6F@LIVE.COM" providerId="AD" clId="Web-{78079D5F-6317-4247-B4D5-8B05E13762F2}"/>
    <pc:docChg chg="modSld sldOrd">
      <pc:chgData name="Pedro Casas Martinez" userId="10037FFEA3308F6F@LIVE.COM" providerId="AD" clId="Web-{78079D5F-6317-4247-B4D5-8B05E13762F2}" dt="2018-03-07T17:55:51.069" v="130"/>
      <pc:docMkLst>
        <pc:docMk/>
      </pc:docMkLst>
      <pc:sldChg chg="modSp">
        <pc:chgData name="Pedro Casas Martinez" userId="10037FFEA3308F6F@LIVE.COM" providerId="AD" clId="Web-{78079D5F-6317-4247-B4D5-8B05E13762F2}" dt="2018-03-07T17:55:51.069" v="130"/>
        <pc:sldMkLst>
          <pc:docMk/>
          <pc:sldMk cId="2877126353" sldId="257"/>
        </pc:sldMkLst>
        <pc:spChg chg="mod">
          <ac:chgData name="Pedro Casas Martinez" userId="10037FFEA3308F6F@LIVE.COM" providerId="AD" clId="Web-{78079D5F-6317-4247-B4D5-8B05E13762F2}" dt="2018-03-07T17:55:51.069" v="130"/>
          <ac:spMkLst>
            <pc:docMk/>
            <pc:sldMk cId="2877126353" sldId="257"/>
            <ac:spMk id="3" creationId="{93A0D2AA-7A54-4F05-B290-643C15C0E72D}"/>
          </ac:spMkLst>
        </pc:spChg>
      </pc:sldChg>
      <pc:sldChg chg="modSp">
        <pc:chgData name="Pedro Casas Martinez" userId="10037FFEA3308F6F@LIVE.COM" providerId="AD" clId="Web-{78079D5F-6317-4247-B4D5-8B05E13762F2}" dt="2018-03-07T17:55:38.428" v="128"/>
        <pc:sldMkLst>
          <pc:docMk/>
          <pc:sldMk cId="1054039235" sldId="258"/>
        </pc:sldMkLst>
        <pc:spChg chg="mod">
          <ac:chgData name="Pedro Casas Martinez" userId="10037FFEA3308F6F@LIVE.COM" providerId="AD" clId="Web-{78079D5F-6317-4247-B4D5-8B05E13762F2}" dt="2018-03-07T17:55:38.428" v="128"/>
          <ac:spMkLst>
            <pc:docMk/>
            <pc:sldMk cId="1054039235" sldId="258"/>
            <ac:spMk id="3" creationId="{0D07BAE0-55F1-4C89-83B7-9438E6F26B4D}"/>
          </ac:spMkLst>
        </pc:spChg>
      </pc:sldChg>
      <pc:sldChg chg="modSp">
        <pc:chgData name="Pedro Casas Martinez" userId="10037FFEA3308F6F@LIVE.COM" providerId="AD" clId="Web-{78079D5F-6317-4247-B4D5-8B05E13762F2}" dt="2018-03-07T17:55:22.662" v="124"/>
        <pc:sldMkLst>
          <pc:docMk/>
          <pc:sldMk cId="2774218568" sldId="259"/>
        </pc:sldMkLst>
        <pc:spChg chg="mod">
          <ac:chgData name="Pedro Casas Martinez" userId="10037FFEA3308F6F@LIVE.COM" providerId="AD" clId="Web-{78079D5F-6317-4247-B4D5-8B05E13762F2}" dt="2018-03-07T17:55:22.662" v="124"/>
          <ac:spMkLst>
            <pc:docMk/>
            <pc:sldMk cId="2774218568" sldId="259"/>
            <ac:spMk id="3" creationId="{A4E5A701-95FC-44BA-93C2-CA6BC7421A8D}"/>
          </ac:spMkLst>
        </pc:spChg>
      </pc:sldChg>
      <pc:sldChg chg="modSp">
        <pc:chgData name="Pedro Casas Martinez" userId="10037FFEA3308F6F@LIVE.COM" providerId="AD" clId="Web-{78079D5F-6317-4247-B4D5-8B05E13762F2}" dt="2018-03-07T17:53:59.145" v="121"/>
        <pc:sldMkLst>
          <pc:docMk/>
          <pc:sldMk cId="2482925466" sldId="261"/>
        </pc:sldMkLst>
        <pc:spChg chg="mod">
          <ac:chgData name="Pedro Casas Martinez" userId="10037FFEA3308F6F@LIVE.COM" providerId="AD" clId="Web-{78079D5F-6317-4247-B4D5-8B05E13762F2}" dt="2018-03-07T17:53:59.145" v="121"/>
          <ac:spMkLst>
            <pc:docMk/>
            <pc:sldMk cId="2482925466" sldId="261"/>
            <ac:spMk id="3" creationId="{B0FCBCDE-682D-4E58-93C8-BFB4F0EF832D}"/>
          </ac:spMkLst>
        </pc:spChg>
      </pc:sldChg>
      <pc:sldChg chg="modSp">
        <pc:chgData name="Pedro Casas Martinez" userId="10037FFEA3308F6F@LIVE.COM" providerId="AD" clId="Web-{78079D5F-6317-4247-B4D5-8B05E13762F2}" dt="2018-03-07T17:36:38.910" v="23"/>
        <pc:sldMkLst>
          <pc:docMk/>
          <pc:sldMk cId="2129325464" sldId="263"/>
        </pc:sldMkLst>
        <pc:spChg chg="mod">
          <ac:chgData name="Pedro Casas Martinez" userId="10037FFEA3308F6F@LIVE.COM" providerId="AD" clId="Web-{78079D5F-6317-4247-B4D5-8B05E13762F2}" dt="2018-03-07T17:36:38.910" v="23"/>
          <ac:spMkLst>
            <pc:docMk/>
            <pc:sldMk cId="2129325464" sldId="263"/>
            <ac:spMk id="3" creationId="{FACF03E5-97DC-41BE-BC2C-83C6450B3E36}"/>
          </ac:spMkLst>
        </pc:spChg>
      </pc:sldChg>
    </pc:docChg>
  </pc:docChgLst>
  <pc:docChgLst>
    <pc:chgData name="Martin Ariza Garcia" userId="10033FFFA34AC942@LIVE.COM" providerId="AD" clId="Web-{6D97D81D-CE49-45AE-BB89-72990446E1A3}"/>
    <pc:docChg chg="modSld">
      <pc:chgData name="Martin Ariza Garcia" userId="10033FFFA34AC942@LIVE.COM" providerId="AD" clId="Web-{6D97D81D-CE49-45AE-BB89-72990446E1A3}" dt="2018-03-07T18:19:10.218" v="165"/>
      <pc:docMkLst>
        <pc:docMk/>
      </pc:docMkLst>
      <pc:sldChg chg="modSp">
        <pc:chgData name="Martin Ariza Garcia" userId="10033FFFA34AC942@LIVE.COM" providerId="AD" clId="Web-{6D97D81D-CE49-45AE-BB89-72990446E1A3}" dt="2018-03-07T18:19:10.202" v="164"/>
        <pc:sldMkLst>
          <pc:docMk/>
          <pc:sldMk cId="2406273178" sldId="256"/>
        </pc:sldMkLst>
        <pc:spChg chg="mod">
          <ac:chgData name="Martin Ariza Garcia" userId="10033FFFA34AC942@LIVE.COM" providerId="AD" clId="Web-{6D97D81D-CE49-45AE-BB89-72990446E1A3}" dt="2018-03-07T18:19:10.202" v="164"/>
          <ac:spMkLst>
            <pc:docMk/>
            <pc:sldMk cId="2406273178" sldId="256"/>
            <ac:spMk id="2" creationId="{00000000-0000-0000-0000-000000000000}"/>
          </ac:spMkLst>
        </pc:spChg>
      </pc:sldChg>
      <pc:sldChg chg="modSp">
        <pc:chgData name="Martin Ariza Garcia" userId="10033FFFA34AC942@LIVE.COM" providerId="AD" clId="Web-{6D97D81D-CE49-45AE-BB89-72990446E1A3}" dt="2018-03-07T18:15:42.239" v="145"/>
        <pc:sldMkLst>
          <pc:docMk/>
          <pc:sldMk cId="2877126353" sldId="257"/>
        </pc:sldMkLst>
        <pc:spChg chg="mod">
          <ac:chgData name="Martin Ariza Garcia" userId="10033FFFA34AC942@LIVE.COM" providerId="AD" clId="Web-{6D97D81D-CE49-45AE-BB89-72990446E1A3}" dt="2018-03-07T18:15:42.239" v="145"/>
          <ac:spMkLst>
            <pc:docMk/>
            <pc:sldMk cId="2877126353" sldId="257"/>
            <ac:spMk id="3" creationId="{93A0D2AA-7A54-4F05-B290-643C15C0E72D}"/>
          </ac:spMkLst>
        </pc:spChg>
      </pc:sldChg>
      <pc:sldChg chg="addSp delSp modSp mod setBg">
        <pc:chgData name="Martin Ariza Garcia" userId="10033FFFA34AC942@LIVE.COM" providerId="AD" clId="Web-{6D97D81D-CE49-45AE-BB89-72990446E1A3}" dt="2018-03-07T18:06:22.517" v="25"/>
        <pc:sldMkLst>
          <pc:docMk/>
          <pc:sldMk cId="2482925466" sldId="261"/>
        </pc:sldMkLst>
        <pc:spChg chg="mo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" creationId="{CB59FEBA-0505-470A-8DEA-CE46FDB66A9F}"/>
          </ac:spMkLst>
        </pc:spChg>
        <pc:spChg chg="mod">
          <ac:chgData name="Martin Ariza Garcia" userId="10033FFFA34AC942@LIVE.COM" providerId="AD" clId="Web-{6D97D81D-CE49-45AE-BB89-72990446E1A3}" dt="2018-03-07T18:06:22.517" v="25"/>
          <ac:spMkLst>
            <pc:docMk/>
            <pc:sldMk cId="2482925466" sldId="261"/>
            <ac:spMk id="3" creationId="{B0FCBCDE-682D-4E58-93C8-BFB4F0EF832D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8" creationId="{0DC15094-C3CD-4B88-A7D3-FDB1EC82BA0D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11" creationId="{CD651AAC-2A8F-467F-8B5A-6FB705B1E9CE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12" creationId="{0ECCD308-3D1B-4060-8AB1-B8674E72793B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14" creationId="{75C97297-0536-4A5A-93FB-891B70DD0EF2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16" creationId="{75FD369A-D156-483A-9E57-FB52FB8052B0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17" creationId="{14EF94C0-6B0F-4FF3-9B04-E2DB6838EC6F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18" creationId="{657D4491-6583-4745-940C-442F0D4C7537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19" creationId="{249140E7-6D8D-4040-96A8-8A855D135F87}"/>
          </ac:spMkLst>
        </pc:spChg>
        <pc:spChg chg="add del">
          <ac:chgData name="Martin Ariza Garcia" userId="10033FFFA34AC942@LIVE.COM" providerId="AD" clId="Web-{6D97D81D-CE49-45AE-BB89-72990446E1A3}" dt="2018-03-07T18:05:57.922" v="17"/>
          <ac:spMkLst>
            <pc:docMk/>
            <pc:sldMk cId="2482925466" sldId="261"/>
            <ac:spMk id="20" creationId="{86F00D0E-8B2F-4521-9018-EE615ABA28BF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21" creationId="{E1E1801C-A590-4FD4-930F-E1813F700DBE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2" creationId="{CD651AAC-2A8F-467F-8B5A-6FB705B1E9CE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23" creationId="{E62CFFC8-3FFA-4A48-ADFB-440105BA9425}"/>
          </ac:spMkLst>
        </pc:spChg>
        <pc:spChg chg="add del">
          <ac:chgData name="Martin Ariza Garcia" userId="10033FFFA34AC942@LIVE.COM" providerId="AD" clId="Web-{6D97D81D-CE49-45AE-BB89-72990446E1A3}" dt="2018-03-07T18:05:50.469" v="15"/>
          <ac:spMkLst>
            <pc:docMk/>
            <pc:sldMk cId="2482925466" sldId="261"/>
            <ac:spMk id="25" creationId="{CF671635-C1C1-4F4D-9A80-551263098AAE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7" creationId="{14EF94C0-6B0F-4FF3-9B04-E2DB6838EC6F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8" creationId="{249140E7-6D8D-4040-96A8-8A855D135F87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29" creationId="{E1E1801C-A590-4FD4-930F-E1813F700DBE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30" creationId="{E62CFFC8-3FFA-4A48-ADFB-440105BA9425}"/>
          </ac:spMkLst>
        </pc:spChg>
        <pc:spChg chg="add">
          <ac:chgData name="Martin Ariza Garcia" userId="10033FFFA34AC942@LIVE.COM" providerId="AD" clId="Web-{6D97D81D-CE49-45AE-BB89-72990446E1A3}" dt="2018-03-07T18:05:59.641" v="18"/>
          <ac:spMkLst>
            <pc:docMk/>
            <pc:sldMk cId="2482925466" sldId="261"/>
            <ac:spMk id="31" creationId="{CF671635-C1C1-4F4D-9A80-551263098AAE}"/>
          </ac:spMkLst>
        </pc:spChg>
        <pc:picChg chg="add mod ord">
          <ac:chgData name="Martin Ariza Garcia" userId="10033FFFA34AC942@LIVE.COM" providerId="AD" clId="Web-{6D97D81D-CE49-45AE-BB89-72990446E1A3}" dt="2018-03-07T18:05:59.641" v="18"/>
          <ac:picMkLst>
            <pc:docMk/>
            <pc:sldMk cId="2482925466" sldId="261"/>
            <ac:picMk id="4" creationId="{5D566116-8E24-42C6-B124-6E71BE635A25}"/>
          </ac:picMkLst>
        </pc:picChg>
        <pc:picChg chg="add mod ord">
          <ac:chgData name="Martin Ariza Garcia" userId="10033FFFA34AC942@LIVE.COM" providerId="AD" clId="Web-{6D97D81D-CE49-45AE-BB89-72990446E1A3}" dt="2018-03-07T18:05:59.641" v="18"/>
          <ac:picMkLst>
            <pc:docMk/>
            <pc:sldMk cId="2482925466" sldId="261"/>
            <ac:picMk id="6" creationId="{212C5628-1D1A-41EF-9E55-4CFC28573588}"/>
          </ac:picMkLst>
        </pc:picChg>
        <pc:picChg chg="add del">
          <ac:chgData name="Martin Ariza Garcia" userId="10033FFFA34AC942@LIVE.COM" providerId="AD" clId="Web-{6D97D81D-CE49-45AE-BB89-72990446E1A3}" dt="2018-03-07T18:05:57.922" v="17"/>
          <ac:picMkLst>
            <pc:docMk/>
            <pc:sldMk cId="2482925466" sldId="261"/>
            <ac:picMk id="9" creationId="{B47D7971-5D8E-4FF5-B561-DEF85BDBFA4C}"/>
          </ac:picMkLst>
        </pc:picChg>
        <pc:picChg chg="add del">
          <ac:chgData name="Martin Ariza Garcia" userId="10033FFFA34AC942@LIVE.COM" providerId="AD" clId="Web-{6D97D81D-CE49-45AE-BB89-72990446E1A3}" dt="2018-03-07T18:05:57.922" v="17"/>
          <ac:picMkLst>
            <pc:docMk/>
            <pc:sldMk cId="2482925466" sldId="261"/>
            <ac:picMk id="10" creationId="{C3EA9507-2783-4CE6-B17D-F6FCA22F4CA4}"/>
          </ac:picMkLst>
        </pc:picChg>
        <pc:picChg chg="add del">
          <ac:chgData name="Martin Ariza Garcia" userId="10033FFFA34AC942@LIVE.COM" providerId="AD" clId="Web-{6D97D81D-CE49-45AE-BB89-72990446E1A3}" dt="2018-03-07T18:05:50.469" v="15"/>
          <ac:picMkLst>
            <pc:docMk/>
            <pc:sldMk cId="2482925466" sldId="261"/>
            <ac:picMk id="13" creationId="{D15E6949-82C5-4874-974C-B459B4E19067}"/>
          </ac:picMkLst>
        </pc:picChg>
        <pc:picChg chg="add del">
          <ac:chgData name="Martin Ariza Garcia" userId="10033FFFA34AC942@LIVE.COM" providerId="AD" clId="Web-{6D97D81D-CE49-45AE-BB89-72990446E1A3}" dt="2018-03-07T18:05:50.469" v="15"/>
          <ac:picMkLst>
            <pc:docMk/>
            <pc:sldMk cId="2482925466" sldId="261"/>
            <ac:picMk id="15" creationId="{A84A2322-5C78-4AA2-87F3-C720A7891669}"/>
          </ac:picMkLst>
        </pc:picChg>
        <pc:picChg chg="add">
          <ac:chgData name="Martin Ariza Garcia" userId="10033FFFA34AC942@LIVE.COM" providerId="AD" clId="Web-{6D97D81D-CE49-45AE-BB89-72990446E1A3}" dt="2018-03-07T18:05:59.641" v="18"/>
          <ac:picMkLst>
            <pc:docMk/>
            <pc:sldMk cId="2482925466" sldId="261"/>
            <ac:picMk id="24" creationId="{D15E6949-82C5-4874-974C-B459B4E19067}"/>
          </ac:picMkLst>
        </pc:picChg>
        <pc:picChg chg="add">
          <ac:chgData name="Martin Ariza Garcia" userId="10033FFFA34AC942@LIVE.COM" providerId="AD" clId="Web-{6D97D81D-CE49-45AE-BB89-72990446E1A3}" dt="2018-03-07T18:05:59.641" v="18"/>
          <ac:picMkLst>
            <pc:docMk/>
            <pc:sldMk cId="2482925466" sldId="261"/>
            <ac:picMk id="26" creationId="{A84A2322-5C78-4AA2-87F3-C720A7891669}"/>
          </ac:picMkLst>
        </pc:picChg>
      </pc:sldChg>
      <pc:sldChg chg="modSp">
        <pc:chgData name="Martin Ariza Garcia" userId="10033FFFA34AC942@LIVE.COM" providerId="AD" clId="Web-{6D97D81D-CE49-45AE-BB89-72990446E1A3}" dt="2018-03-07T18:12:19.380" v="108"/>
        <pc:sldMkLst>
          <pc:docMk/>
          <pc:sldMk cId="3559041030" sldId="262"/>
        </pc:sldMkLst>
        <pc:spChg chg="mod">
          <ac:chgData name="Martin Ariza Garcia" userId="10033FFFA34AC942@LIVE.COM" providerId="AD" clId="Web-{6D97D81D-CE49-45AE-BB89-72990446E1A3}" dt="2018-03-07T18:12:19.380" v="108"/>
          <ac:spMkLst>
            <pc:docMk/>
            <pc:sldMk cId="3559041030" sldId="262"/>
            <ac:spMk id="3" creationId="{5D2189BA-C822-44C3-804C-A61FD66033C9}"/>
          </ac:spMkLst>
        </pc:spChg>
      </pc:sldChg>
    </pc:docChg>
  </pc:docChgLst>
  <pc:docChgLst>
    <pc:chgData name="Martin Ariza Garcia" userId="10033FFFA34AC942@LIVE.COM" providerId="AD" clId="Web-{F37B513A-67C4-4E23-93FF-959605920E05}"/>
    <pc:docChg chg="sldOrd">
      <pc:chgData name="Martin Ariza Garcia" userId="10033FFFA34AC942@LIVE.COM" providerId="AD" clId="Web-{F37B513A-67C4-4E23-93FF-959605920E05}" dt="2018-03-11T22:35:04.357" v="0"/>
      <pc:docMkLst>
        <pc:docMk/>
      </pc:docMkLst>
      <pc:sldChg chg="ord">
        <pc:chgData name="Martin Ariza Garcia" userId="10033FFFA34AC942@LIVE.COM" providerId="AD" clId="Web-{F37B513A-67C4-4E23-93FF-959605920E05}" dt="2018-03-11T22:35:04.357" v="0"/>
        <pc:sldMkLst>
          <pc:docMk/>
          <pc:sldMk cId="2129325464" sldId="263"/>
        </pc:sldMkLst>
      </pc:sldChg>
    </pc:docChg>
  </pc:docChgLst>
  <pc:docChgLst>
    <pc:chgData name="Pedro Casas Martinez" userId="10037FFEA3308F6F@LIVE.COM" providerId="AD" clId="Web-{FB2C2F33-B8B3-44CF-B536-267AEA295402}"/>
    <pc:docChg chg="modSld">
      <pc:chgData name="Pedro Casas Martinez" userId="10037FFEA3308F6F@LIVE.COM" providerId="AD" clId="Web-{FB2C2F33-B8B3-44CF-B536-267AEA295402}" dt="2018-03-11T23:25:39.090" v="2"/>
      <pc:docMkLst>
        <pc:docMk/>
      </pc:docMkLst>
      <pc:sldChg chg="modSp">
        <pc:chgData name="Pedro Casas Martinez" userId="10037FFEA3308F6F@LIVE.COM" providerId="AD" clId="Web-{FB2C2F33-B8B3-44CF-B536-267AEA295402}" dt="2018-03-11T23:25:38.683" v="1"/>
        <pc:sldMkLst>
          <pc:docMk/>
          <pc:sldMk cId="3559041030" sldId="262"/>
        </pc:sldMkLst>
        <pc:spChg chg="mod">
          <ac:chgData name="Pedro Casas Martinez" userId="10037FFEA3308F6F@LIVE.COM" providerId="AD" clId="Web-{FB2C2F33-B8B3-44CF-B536-267AEA295402}" dt="2018-03-11T23:25:38.683" v="1"/>
          <ac:spMkLst>
            <pc:docMk/>
            <pc:sldMk cId="3559041030" sldId="262"/>
            <ac:spMk id="3" creationId="{5D2189BA-C822-44C3-804C-A61FD66033C9}"/>
          </ac:spMkLst>
        </pc:spChg>
      </pc:sldChg>
    </pc:docChg>
  </pc:docChgLst>
  <pc:docChgLst>
    <pc:chgData name="Iván Sanandrés Gutiérrez" userId="10030000A36F4982@LIVE.COM" providerId="AD" clId="Web-{AC5994E0-21F5-4878-91EE-7DDA587384D8}"/>
    <pc:docChg chg="modSld">
      <pc:chgData name="Iván Sanandrés Gutiérrez" userId="10030000A36F4982@LIVE.COM" providerId="AD" clId="Web-{AC5994E0-21F5-4878-91EE-7DDA587384D8}" dt="2018-03-11T23:25:55.290" v="13"/>
      <pc:docMkLst>
        <pc:docMk/>
      </pc:docMkLst>
      <pc:sldChg chg="modSp">
        <pc:chgData name="Iván Sanandrés Gutiérrez" userId="10030000A36F4982@LIVE.COM" providerId="AD" clId="Web-{AC5994E0-21F5-4878-91EE-7DDA587384D8}" dt="2018-03-11T23:07:19.056" v="8"/>
        <pc:sldMkLst>
          <pc:docMk/>
          <pc:sldMk cId="2877126353" sldId="257"/>
        </pc:sldMkLst>
        <pc:spChg chg="mod">
          <ac:chgData name="Iván Sanandrés Gutiérrez" userId="10030000A36F4982@LIVE.COM" providerId="AD" clId="Web-{AC5994E0-21F5-4878-91EE-7DDA587384D8}" dt="2018-03-11T23:07:19.056" v="8"/>
          <ac:spMkLst>
            <pc:docMk/>
            <pc:sldMk cId="2877126353" sldId="257"/>
            <ac:spMk id="3" creationId="{93A0D2AA-7A54-4F05-B290-643C15C0E72D}"/>
          </ac:spMkLst>
        </pc:spChg>
      </pc:sldChg>
      <pc:sldChg chg="modSp">
        <pc:chgData name="Iván Sanandrés Gutiérrez" userId="10030000A36F4982@LIVE.COM" providerId="AD" clId="Web-{AC5994E0-21F5-4878-91EE-7DDA587384D8}" dt="2018-03-11T23:25:55.274" v="12"/>
        <pc:sldMkLst>
          <pc:docMk/>
          <pc:sldMk cId="3559041030" sldId="262"/>
        </pc:sldMkLst>
        <pc:spChg chg="mod">
          <ac:chgData name="Iván Sanandrés Gutiérrez" userId="10030000A36F4982@LIVE.COM" providerId="AD" clId="Web-{AC5994E0-21F5-4878-91EE-7DDA587384D8}" dt="2018-03-11T23:25:55.274" v="12"/>
          <ac:spMkLst>
            <pc:docMk/>
            <pc:sldMk cId="3559041030" sldId="262"/>
            <ac:spMk id="3" creationId="{5D2189BA-C822-44C3-804C-A61FD66033C9}"/>
          </ac:spMkLst>
        </pc:spChg>
      </pc:sldChg>
    </pc:docChg>
  </pc:docChgLst>
  <pc:docChgLst>
    <pc:chgData name="Iván Sanandrés Gutiérrez" userId="10030000A36F4982@LIVE.COM" providerId="AD" clId="Web-{7A14BFC9-CDA1-4002-BAE9-87DF879B0B30}"/>
    <pc:docChg chg="modSld">
      <pc:chgData name="Iván Sanandrés Gutiérrez" userId="10030000A36F4982@LIVE.COM" providerId="AD" clId="Web-{7A14BFC9-CDA1-4002-BAE9-87DF879B0B30}" dt="2018-03-11T22:32:08.452" v="5"/>
      <pc:docMkLst>
        <pc:docMk/>
      </pc:docMkLst>
      <pc:sldChg chg="addSp delSp modSp">
        <pc:chgData name="Iván Sanandrés Gutiérrez" userId="10030000A36F4982@LIVE.COM" providerId="AD" clId="Web-{7A14BFC9-CDA1-4002-BAE9-87DF879B0B30}" dt="2018-03-11T22:32:08.452" v="5"/>
        <pc:sldMkLst>
          <pc:docMk/>
          <pc:sldMk cId="3559041030" sldId="262"/>
        </pc:sldMkLst>
        <pc:picChg chg="add mod">
          <ac:chgData name="Iván Sanandrés Gutiérrez" userId="10030000A36F4982@LIVE.COM" providerId="AD" clId="Web-{7A14BFC9-CDA1-4002-BAE9-87DF879B0B30}" dt="2018-03-11T22:32:08.452" v="5"/>
          <ac:picMkLst>
            <pc:docMk/>
            <pc:sldMk cId="3559041030" sldId="262"/>
            <ac:picMk id="4" creationId="{EF176660-0B2A-4B9D-AB1A-674621488CB0}"/>
          </ac:picMkLst>
        </pc:picChg>
        <pc:picChg chg="del">
          <ac:chgData name="Iván Sanandrés Gutiérrez" userId="10030000A36F4982@LIVE.COM" providerId="AD" clId="Web-{7A14BFC9-CDA1-4002-BAE9-87DF879B0B30}" dt="2018-03-11T22:31:43.342" v="0"/>
          <ac:picMkLst>
            <pc:docMk/>
            <pc:sldMk cId="3559041030" sldId="262"/>
            <ac:picMk id="7" creationId="{87AF9347-8E35-48EA-AB31-034DCD7EFB24}"/>
          </ac:picMkLst>
        </pc:picChg>
      </pc:sldChg>
    </pc:docChg>
  </pc:docChgLst>
  <pc:docChgLst>
    <pc:chgData name="Pedro Casas Martinez" userId="10037FFEA3308F6F@LIVE.COM" providerId="AD" clId="Web-{3C01576D-1182-4F30-B84F-69A7CA7BF502}"/>
    <pc:docChg chg="modSld">
      <pc:chgData name="Pedro Casas Martinez" userId="10037FFEA3308F6F@LIVE.COM" providerId="AD" clId="Web-{3C01576D-1182-4F30-B84F-69A7CA7BF502}" dt="2018-03-07T18:37:18.157" v="136"/>
      <pc:docMkLst>
        <pc:docMk/>
      </pc:docMkLst>
      <pc:sldChg chg="modSp">
        <pc:chgData name="Pedro Casas Martinez" userId="10037FFEA3308F6F@LIVE.COM" providerId="AD" clId="Web-{3C01576D-1182-4F30-B84F-69A7CA7BF502}" dt="2018-03-07T18:16:33.704" v="124"/>
        <pc:sldMkLst>
          <pc:docMk/>
          <pc:sldMk cId="2406273178" sldId="256"/>
        </pc:sldMkLst>
        <pc:spChg chg="mod">
          <ac:chgData name="Pedro Casas Martinez" userId="10037FFEA3308F6F@LIVE.COM" providerId="AD" clId="Web-{3C01576D-1182-4F30-B84F-69A7CA7BF502}" dt="2018-03-07T18:16:33.704" v="124"/>
          <ac:spMkLst>
            <pc:docMk/>
            <pc:sldMk cId="2406273178" sldId="256"/>
            <ac:spMk id="2" creationId="{00000000-0000-0000-0000-000000000000}"/>
          </ac:spMkLst>
        </pc:spChg>
      </pc:sldChg>
      <pc:sldChg chg="addSp modSp">
        <pc:chgData name="Pedro Casas Martinez" userId="10037FFEA3308F6F@LIVE.COM" providerId="AD" clId="Web-{3C01576D-1182-4F30-B84F-69A7CA7BF502}" dt="2018-03-07T18:15:58.594" v="97"/>
        <pc:sldMkLst>
          <pc:docMk/>
          <pc:sldMk cId="2877126353" sldId="257"/>
        </pc:sldMkLst>
        <pc:spChg chg="mod">
          <ac:chgData name="Pedro Casas Martinez" userId="10037FFEA3308F6F@LIVE.COM" providerId="AD" clId="Web-{3C01576D-1182-4F30-B84F-69A7CA7BF502}" dt="2018-03-07T18:00:53.256" v="11"/>
          <ac:spMkLst>
            <pc:docMk/>
            <pc:sldMk cId="2877126353" sldId="257"/>
            <ac:spMk id="2" creationId="{7CC2A52C-C924-4AD1-BD00-F65CFDDB4890}"/>
          </ac:spMkLst>
        </pc:spChg>
        <pc:spChg chg="mod">
          <ac:chgData name="Pedro Casas Martinez" userId="10037FFEA3308F6F@LIVE.COM" providerId="AD" clId="Web-{3C01576D-1182-4F30-B84F-69A7CA7BF502}" dt="2018-03-07T18:15:58.594" v="97"/>
          <ac:spMkLst>
            <pc:docMk/>
            <pc:sldMk cId="2877126353" sldId="257"/>
            <ac:spMk id="3" creationId="{93A0D2AA-7A54-4F05-B290-643C15C0E72D}"/>
          </ac:spMkLst>
        </pc:spChg>
        <pc:picChg chg="add mod modCrop">
          <ac:chgData name="Pedro Casas Martinez" userId="10037FFEA3308F6F@LIVE.COM" providerId="AD" clId="Web-{3C01576D-1182-4F30-B84F-69A7CA7BF502}" dt="2018-03-07T18:00:48.521" v="10"/>
          <ac:picMkLst>
            <pc:docMk/>
            <pc:sldMk cId="2877126353" sldId="257"/>
            <ac:picMk id="4" creationId="{BF193225-54E5-4D7B-8451-F437180450C6}"/>
          </ac:picMkLst>
        </pc:picChg>
      </pc:sldChg>
      <pc:sldChg chg="addSp modSp">
        <pc:chgData name="Pedro Casas Martinez" userId="10037FFEA3308F6F@LIVE.COM" providerId="AD" clId="Web-{3C01576D-1182-4F30-B84F-69A7CA7BF502}" dt="2018-03-07T18:04:03.490" v="24"/>
        <pc:sldMkLst>
          <pc:docMk/>
          <pc:sldMk cId="1054039235" sldId="258"/>
        </pc:sldMkLst>
        <pc:picChg chg="add mod modCrop">
          <ac:chgData name="Pedro Casas Martinez" userId="10037FFEA3308F6F@LIVE.COM" providerId="AD" clId="Web-{3C01576D-1182-4F30-B84F-69A7CA7BF502}" dt="2018-03-07T18:04:03.490" v="24"/>
          <ac:picMkLst>
            <pc:docMk/>
            <pc:sldMk cId="1054039235" sldId="258"/>
            <ac:picMk id="4" creationId="{582565E9-7F67-4DE7-B615-128DD2380443}"/>
          </ac:picMkLst>
        </pc:picChg>
      </pc:sldChg>
      <pc:sldChg chg="addSp modSp">
        <pc:chgData name="Pedro Casas Martinez" userId="10037FFEA3308F6F@LIVE.COM" providerId="AD" clId="Web-{3C01576D-1182-4F30-B84F-69A7CA7BF502}" dt="2018-03-07T18:05:52.260" v="42"/>
        <pc:sldMkLst>
          <pc:docMk/>
          <pc:sldMk cId="2774218568" sldId="259"/>
        </pc:sldMkLst>
        <pc:spChg chg="mod">
          <ac:chgData name="Pedro Casas Martinez" userId="10037FFEA3308F6F@LIVE.COM" providerId="AD" clId="Web-{3C01576D-1182-4F30-B84F-69A7CA7BF502}" dt="2018-03-07T18:05:52.260" v="42"/>
          <ac:spMkLst>
            <pc:docMk/>
            <pc:sldMk cId="2774218568" sldId="259"/>
            <ac:spMk id="2" creationId="{0EBF93A4-8273-47BC-9D0F-803FE7750532}"/>
          </ac:spMkLst>
        </pc:spChg>
        <pc:spChg chg="mod">
          <ac:chgData name="Pedro Casas Martinez" userId="10037FFEA3308F6F@LIVE.COM" providerId="AD" clId="Web-{3C01576D-1182-4F30-B84F-69A7CA7BF502}" dt="2018-03-07T18:05:28.322" v="33"/>
          <ac:spMkLst>
            <pc:docMk/>
            <pc:sldMk cId="2774218568" sldId="259"/>
            <ac:spMk id="3" creationId="{A4E5A701-95FC-44BA-93C2-CA6BC7421A8D}"/>
          </ac:spMkLst>
        </pc:spChg>
        <pc:picChg chg="add mod modCrop">
          <ac:chgData name="Pedro Casas Martinez" userId="10037FFEA3308F6F@LIVE.COM" providerId="AD" clId="Web-{3C01576D-1182-4F30-B84F-69A7CA7BF502}" dt="2018-03-07T18:05:26.619" v="32"/>
          <ac:picMkLst>
            <pc:docMk/>
            <pc:sldMk cId="2774218568" sldId="259"/>
            <ac:picMk id="4" creationId="{EFF0A282-3C14-477F-A9AF-C3B04097E1FE}"/>
          </ac:picMkLst>
        </pc:picChg>
      </pc:sldChg>
      <pc:sldChg chg="addSp modSp">
        <pc:chgData name="Pedro Casas Martinez" userId="10037FFEA3308F6F@LIVE.COM" providerId="AD" clId="Web-{3C01576D-1182-4F30-B84F-69A7CA7BF502}" dt="2018-03-07T18:07:05.061" v="52"/>
        <pc:sldMkLst>
          <pc:docMk/>
          <pc:sldMk cId="1503056502" sldId="260"/>
        </pc:sldMkLst>
        <pc:spChg chg="mod">
          <ac:chgData name="Pedro Casas Martinez" userId="10037FFEA3308F6F@LIVE.COM" providerId="AD" clId="Web-{3C01576D-1182-4F30-B84F-69A7CA7BF502}" dt="2018-03-07T18:06:24.856" v="45"/>
          <ac:spMkLst>
            <pc:docMk/>
            <pc:sldMk cId="1503056502" sldId="260"/>
            <ac:spMk id="3" creationId="{A77AE075-B317-4332-84AF-8D3913F14354}"/>
          </ac:spMkLst>
        </pc:spChg>
        <pc:picChg chg="add mod modCrop">
          <ac:chgData name="Pedro Casas Martinez" userId="10037FFEA3308F6F@LIVE.COM" providerId="AD" clId="Web-{3C01576D-1182-4F30-B84F-69A7CA7BF502}" dt="2018-03-07T18:07:05.061" v="52"/>
          <ac:picMkLst>
            <pc:docMk/>
            <pc:sldMk cId="1503056502" sldId="260"/>
            <ac:picMk id="4" creationId="{DCF61BA9-40D9-49CB-B43C-37F672FC3E7A}"/>
          </ac:picMkLst>
        </pc:picChg>
      </pc:sldChg>
      <pc:sldChg chg="modSp">
        <pc:chgData name="Pedro Casas Martinez" userId="10037FFEA3308F6F@LIVE.COM" providerId="AD" clId="Web-{3C01576D-1182-4F30-B84F-69A7CA7BF502}" dt="2018-03-07T18:14:07.247" v="55"/>
        <pc:sldMkLst>
          <pc:docMk/>
          <pc:sldMk cId="2482925466" sldId="261"/>
        </pc:sldMkLst>
        <pc:spChg chg="mod">
          <ac:chgData name="Pedro Casas Martinez" userId="10037FFEA3308F6F@LIVE.COM" providerId="AD" clId="Web-{3C01576D-1182-4F30-B84F-69A7CA7BF502}" dt="2018-03-07T18:14:07.247" v="55"/>
          <ac:spMkLst>
            <pc:docMk/>
            <pc:sldMk cId="2482925466" sldId="261"/>
            <ac:spMk id="3" creationId="{B0FCBCDE-682D-4E58-93C8-BFB4F0EF832D}"/>
          </ac:spMkLst>
        </pc:spChg>
      </pc:sldChg>
      <pc:sldChg chg="modSp">
        <pc:chgData name="Pedro Casas Martinez" userId="10037FFEA3308F6F@LIVE.COM" providerId="AD" clId="Web-{3C01576D-1182-4F30-B84F-69A7CA7BF502}" dt="2018-03-07T18:37:18.157" v="136"/>
        <pc:sldMkLst>
          <pc:docMk/>
          <pc:sldMk cId="3559041030" sldId="262"/>
        </pc:sldMkLst>
        <pc:spChg chg="mod">
          <ac:chgData name="Pedro Casas Martinez" userId="10037FFEA3308F6F@LIVE.COM" providerId="AD" clId="Web-{3C01576D-1182-4F30-B84F-69A7CA7BF502}" dt="2018-03-07T18:37:18.157" v="136"/>
          <ac:spMkLst>
            <pc:docMk/>
            <pc:sldMk cId="3559041030" sldId="262"/>
            <ac:spMk id="2" creationId="{4B931FD0-7456-4CCC-8144-27F8DE6DEFAF}"/>
          </ac:spMkLst>
        </pc:spChg>
        <pc:spChg chg="mod">
          <ac:chgData name="Pedro Casas Martinez" userId="10037FFEA3308F6F@LIVE.COM" providerId="AD" clId="Web-{3C01576D-1182-4F30-B84F-69A7CA7BF502}" dt="2018-03-07T18:18:34.507" v="128"/>
          <ac:spMkLst>
            <pc:docMk/>
            <pc:sldMk cId="3559041030" sldId="262"/>
            <ac:spMk id="3" creationId="{5D2189BA-C822-44C3-804C-A61FD66033C9}"/>
          </ac:spMkLst>
        </pc:spChg>
      </pc:sldChg>
      <pc:sldChg chg="modSp">
        <pc:chgData name="Pedro Casas Martinez" userId="10037FFEA3308F6F@LIVE.COM" providerId="AD" clId="Web-{3C01576D-1182-4F30-B84F-69A7CA7BF502}" dt="2018-03-07T18:36:06.124" v="130"/>
        <pc:sldMkLst>
          <pc:docMk/>
          <pc:sldMk cId="2129325464" sldId="263"/>
        </pc:sldMkLst>
        <pc:picChg chg="mod">
          <ac:chgData name="Pedro Casas Martinez" userId="10037FFEA3308F6F@LIVE.COM" providerId="AD" clId="Web-{3C01576D-1182-4F30-B84F-69A7CA7BF502}" dt="2018-03-07T18:36:06.124" v="130"/>
          <ac:picMkLst>
            <pc:docMk/>
            <pc:sldMk cId="2129325464" sldId="263"/>
            <ac:picMk id="6" creationId="{83522283-A787-4488-9BB6-F02511C0F016}"/>
          </ac:picMkLst>
        </pc:picChg>
        <pc:picChg chg="mod">
          <ac:chgData name="Pedro Casas Martinez" userId="10037FFEA3308F6F@LIVE.COM" providerId="AD" clId="Web-{3C01576D-1182-4F30-B84F-69A7CA7BF502}" dt="2018-03-07T18:36:00.796" v="129"/>
          <ac:picMkLst>
            <pc:docMk/>
            <pc:sldMk cId="2129325464" sldId="263"/>
            <ac:picMk id="8" creationId="{72E7D50A-3A79-484A-8746-ADAB2364B46D}"/>
          </ac:picMkLst>
        </pc:picChg>
      </pc:sldChg>
    </pc:docChg>
  </pc:docChgLst>
  <pc:docChgLst>
    <pc:chgData name="Martin Ariza Garcia" userId="10033FFFA34AC942@LIVE.COM" providerId="AD" clId="Web-{AD78288A-CCB7-4923-B323-13E0A76B2D3B}"/>
    <pc:docChg chg="modSld">
      <pc:chgData name="Martin Ariza Garcia" userId="10033FFFA34AC942@LIVE.COM" providerId="AD" clId="Web-{AD78288A-CCB7-4923-B323-13E0A76B2D3B}" dt="2018-03-11T23:25:48.396" v="308"/>
      <pc:docMkLst>
        <pc:docMk/>
      </pc:docMkLst>
      <pc:sldChg chg="modSp">
        <pc:chgData name="Martin Ariza Garcia" userId="10033FFFA34AC942@LIVE.COM" providerId="AD" clId="Web-{AD78288A-CCB7-4923-B323-13E0A76B2D3B}" dt="2018-03-11T22:49:00.100" v="280"/>
        <pc:sldMkLst>
          <pc:docMk/>
          <pc:sldMk cId="2877126353" sldId="257"/>
        </pc:sldMkLst>
        <pc:spChg chg="mod">
          <ac:chgData name="Martin Ariza Garcia" userId="10033FFFA34AC942@LIVE.COM" providerId="AD" clId="Web-{AD78288A-CCB7-4923-B323-13E0A76B2D3B}" dt="2018-03-11T22:49:00.100" v="280"/>
          <ac:spMkLst>
            <pc:docMk/>
            <pc:sldMk cId="2877126353" sldId="257"/>
            <ac:spMk id="3" creationId="{93A0D2AA-7A54-4F05-B290-643C15C0E72D}"/>
          </ac:spMkLst>
        </pc:spChg>
      </pc:sldChg>
      <pc:sldChg chg="modSp">
        <pc:chgData name="Martin Ariza Garcia" userId="10033FFFA34AC942@LIVE.COM" providerId="AD" clId="Web-{AD78288A-CCB7-4923-B323-13E0A76B2D3B}" dt="2018-03-11T22:37:05.986" v="13"/>
        <pc:sldMkLst>
          <pc:docMk/>
          <pc:sldMk cId="2774218568" sldId="259"/>
        </pc:sldMkLst>
        <pc:spChg chg="mod">
          <ac:chgData name="Martin Ariza Garcia" userId="10033FFFA34AC942@LIVE.COM" providerId="AD" clId="Web-{AD78288A-CCB7-4923-B323-13E0A76B2D3B}" dt="2018-03-11T22:37:05.986" v="13"/>
          <ac:spMkLst>
            <pc:docMk/>
            <pc:sldMk cId="2774218568" sldId="259"/>
            <ac:spMk id="3" creationId="{A4E5A701-95FC-44BA-93C2-CA6BC7421A8D}"/>
          </ac:spMkLst>
        </pc:spChg>
      </pc:sldChg>
      <pc:sldChg chg="modSp">
        <pc:chgData name="Martin Ariza Garcia" userId="10033FFFA34AC942@LIVE.COM" providerId="AD" clId="Web-{AD78288A-CCB7-4923-B323-13E0A76B2D3B}" dt="2018-03-11T22:42:46.504" v="125"/>
        <pc:sldMkLst>
          <pc:docMk/>
          <pc:sldMk cId="1503056502" sldId="260"/>
        </pc:sldMkLst>
        <pc:spChg chg="mod">
          <ac:chgData name="Martin Ariza Garcia" userId="10033FFFA34AC942@LIVE.COM" providerId="AD" clId="Web-{AD78288A-CCB7-4923-B323-13E0A76B2D3B}" dt="2018-03-11T22:42:46.504" v="125"/>
          <ac:spMkLst>
            <pc:docMk/>
            <pc:sldMk cId="1503056502" sldId="260"/>
            <ac:spMk id="3" creationId="{A77AE075-B317-4332-84AF-8D3913F14354}"/>
          </ac:spMkLst>
        </pc:spChg>
      </pc:sldChg>
      <pc:sldChg chg="modSp">
        <pc:chgData name="Martin Ariza Garcia" userId="10033FFFA34AC942@LIVE.COM" providerId="AD" clId="Web-{AD78288A-CCB7-4923-B323-13E0A76B2D3B}" dt="2018-03-11T22:41:34.691" v="75"/>
        <pc:sldMkLst>
          <pc:docMk/>
          <pc:sldMk cId="2482925466" sldId="261"/>
        </pc:sldMkLst>
        <pc:spChg chg="mod">
          <ac:chgData name="Martin Ariza Garcia" userId="10033FFFA34AC942@LIVE.COM" providerId="AD" clId="Web-{AD78288A-CCB7-4923-B323-13E0A76B2D3B}" dt="2018-03-11T22:41:34.691" v="75"/>
          <ac:spMkLst>
            <pc:docMk/>
            <pc:sldMk cId="2482925466" sldId="261"/>
            <ac:spMk id="3" creationId="{B0FCBCDE-682D-4E58-93C8-BFB4F0EF832D}"/>
          </ac:spMkLst>
        </pc:spChg>
      </pc:sldChg>
      <pc:sldChg chg="modSp">
        <pc:chgData name="Martin Ariza Garcia" userId="10033FFFA34AC942@LIVE.COM" providerId="AD" clId="Web-{AD78288A-CCB7-4923-B323-13E0A76B2D3B}" dt="2018-03-11T23:25:48.396" v="307"/>
        <pc:sldMkLst>
          <pc:docMk/>
          <pc:sldMk cId="3559041030" sldId="262"/>
        </pc:sldMkLst>
        <pc:spChg chg="mod">
          <ac:chgData name="Martin Ariza Garcia" userId="10033FFFA34AC942@LIVE.COM" providerId="AD" clId="Web-{AD78288A-CCB7-4923-B323-13E0A76B2D3B}" dt="2018-03-11T23:25:48.396" v="307"/>
          <ac:spMkLst>
            <pc:docMk/>
            <pc:sldMk cId="3559041030" sldId="262"/>
            <ac:spMk id="3" creationId="{5D2189BA-C822-44C3-804C-A61FD66033C9}"/>
          </ac:spMkLst>
        </pc:spChg>
        <pc:picChg chg="mod">
          <ac:chgData name="Martin Ariza Garcia" userId="10033FFFA34AC942@LIVE.COM" providerId="AD" clId="Web-{AD78288A-CCB7-4923-B323-13E0A76B2D3B}" dt="2018-03-11T22:37:47.893" v="43"/>
          <ac:picMkLst>
            <pc:docMk/>
            <pc:sldMk cId="3559041030" sldId="262"/>
            <ac:picMk id="4" creationId="{EF176660-0B2A-4B9D-AB1A-674621488CB0}"/>
          </ac:picMkLst>
        </pc:picChg>
      </pc:sldChg>
    </pc:docChg>
  </pc:docChgLst>
  <pc:docChgLst>
    <pc:chgData name="Iván Sanandrés Gutiérrez" userId="10030000A36F4982@LIVE.COM" providerId="AD" clId="Web-{833D5462-9633-4CAB-A5A9-C01E5AFFE0BF}"/>
    <pc:docChg chg="modSld">
      <pc:chgData name="Iván Sanandrés Gutiérrez" userId="10030000A36F4982@LIVE.COM" providerId="AD" clId="Web-{833D5462-9633-4CAB-A5A9-C01E5AFFE0BF}" dt="2018-03-07T18:25:55.531" v="389"/>
      <pc:docMkLst>
        <pc:docMk/>
      </pc:docMkLst>
      <pc:sldChg chg="modSp">
        <pc:chgData name="Iván Sanandrés Gutiérrez" userId="10030000A36F4982@LIVE.COM" providerId="AD" clId="Web-{833D5462-9633-4CAB-A5A9-C01E5AFFE0BF}" dt="2018-03-07T18:16:26.949" v="377"/>
        <pc:sldMkLst>
          <pc:docMk/>
          <pc:sldMk cId="2877126353" sldId="257"/>
        </pc:sldMkLst>
        <pc:spChg chg="mod">
          <ac:chgData name="Iván Sanandrés Gutiérrez" userId="10030000A36F4982@LIVE.COM" providerId="AD" clId="Web-{833D5462-9633-4CAB-A5A9-C01E5AFFE0BF}" dt="2018-03-07T18:16:26.949" v="377"/>
          <ac:spMkLst>
            <pc:docMk/>
            <pc:sldMk cId="2877126353" sldId="257"/>
            <ac:spMk id="3" creationId="{93A0D2AA-7A54-4F05-B290-643C15C0E72D}"/>
          </ac:spMkLst>
        </pc:spChg>
      </pc:sldChg>
      <pc:sldChg chg="modSp">
        <pc:chgData name="Iván Sanandrés Gutiérrez" userId="10030000A36F4982@LIVE.COM" providerId="AD" clId="Web-{833D5462-9633-4CAB-A5A9-C01E5AFFE0BF}" dt="2018-03-07T17:46:59.151" v="201"/>
        <pc:sldMkLst>
          <pc:docMk/>
          <pc:sldMk cId="1054039235" sldId="258"/>
        </pc:sldMkLst>
        <pc:spChg chg="mod">
          <ac:chgData name="Iván Sanandrés Gutiérrez" userId="10030000A36F4982@LIVE.COM" providerId="AD" clId="Web-{833D5462-9633-4CAB-A5A9-C01E5AFFE0BF}" dt="2018-03-07T17:46:59.151" v="201"/>
          <ac:spMkLst>
            <pc:docMk/>
            <pc:sldMk cId="1054039235" sldId="258"/>
            <ac:spMk id="3" creationId="{0D07BAE0-55F1-4C89-83B7-9438E6F26B4D}"/>
          </ac:spMkLst>
        </pc:spChg>
      </pc:sldChg>
      <pc:sldChg chg="modSp">
        <pc:chgData name="Iván Sanandrés Gutiérrez" userId="10030000A36F4982@LIVE.COM" providerId="AD" clId="Web-{833D5462-9633-4CAB-A5A9-C01E5AFFE0BF}" dt="2018-03-07T17:49:02.182" v="284"/>
        <pc:sldMkLst>
          <pc:docMk/>
          <pc:sldMk cId="2774218568" sldId="259"/>
        </pc:sldMkLst>
        <pc:spChg chg="mod">
          <ac:chgData name="Iván Sanandrés Gutiérrez" userId="10030000A36F4982@LIVE.COM" providerId="AD" clId="Web-{833D5462-9633-4CAB-A5A9-C01E5AFFE0BF}" dt="2018-03-07T17:49:02.182" v="284"/>
          <ac:spMkLst>
            <pc:docMk/>
            <pc:sldMk cId="2774218568" sldId="259"/>
            <ac:spMk id="3" creationId="{A4E5A701-95FC-44BA-93C2-CA6BC7421A8D}"/>
          </ac:spMkLst>
        </pc:spChg>
      </pc:sldChg>
      <pc:sldChg chg="modSp">
        <pc:chgData name="Iván Sanandrés Gutiérrez" userId="10030000A36F4982@LIVE.COM" providerId="AD" clId="Web-{833D5462-9633-4CAB-A5A9-C01E5AFFE0BF}" dt="2018-03-07T17:53:20.899" v="293"/>
        <pc:sldMkLst>
          <pc:docMk/>
          <pc:sldMk cId="1503056502" sldId="260"/>
        </pc:sldMkLst>
        <pc:spChg chg="mod">
          <ac:chgData name="Iván Sanandrés Gutiérrez" userId="10030000A36F4982@LIVE.COM" providerId="AD" clId="Web-{833D5462-9633-4CAB-A5A9-C01E5AFFE0BF}" dt="2018-03-07T17:53:20.899" v="293"/>
          <ac:spMkLst>
            <pc:docMk/>
            <pc:sldMk cId="1503056502" sldId="260"/>
            <ac:spMk id="3" creationId="{A77AE075-B317-4332-84AF-8D3913F14354}"/>
          </ac:spMkLst>
        </pc:spChg>
      </pc:sldChg>
      <pc:sldChg chg="modSp">
        <pc:chgData name="Iván Sanandrés Gutiérrez" userId="10030000A36F4982@LIVE.COM" providerId="AD" clId="Web-{833D5462-9633-4CAB-A5A9-C01E5AFFE0BF}" dt="2018-03-07T17:51:55.618" v="286"/>
        <pc:sldMkLst>
          <pc:docMk/>
          <pc:sldMk cId="2482925466" sldId="261"/>
        </pc:sldMkLst>
        <pc:spChg chg="mod">
          <ac:chgData name="Iván Sanandrés Gutiérrez" userId="10030000A36F4982@LIVE.COM" providerId="AD" clId="Web-{833D5462-9633-4CAB-A5A9-C01E5AFFE0BF}" dt="2018-03-07T17:51:55.618" v="286"/>
          <ac:spMkLst>
            <pc:docMk/>
            <pc:sldMk cId="2482925466" sldId="261"/>
            <ac:spMk id="3" creationId="{B0FCBCDE-682D-4E58-93C8-BFB4F0EF832D}"/>
          </ac:spMkLst>
        </pc:spChg>
      </pc:sldChg>
      <pc:sldChg chg="addSp delSp modSp">
        <pc:chgData name="Iván Sanandrés Gutiérrez" userId="10030000A36F4982@LIVE.COM" providerId="AD" clId="Web-{833D5462-9633-4CAB-A5A9-C01E5AFFE0BF}" dt="2018-03-07T18:25:55.531" v="389"/>
        <pc:sldMkLst>
          <pc:docMk/>
          <pc:sldMk cId="3559041030" sldId="262"/>
        </pc:sldMkLst>
        <pc:spChg chg="mod">
          <ac:chgData name="Iván Sanandrés Gutiérrez" userId="10030000A36F4982@LIVE.COM" providerId="AD" clId="Web-{833D5462-9633-4CAB-A5A9-C01E5AFFE0BF}" dt="2018-03-07T18:09:51.038" v="343"/>
          <ac:spMkLst>
            <pc:docMk/>
            <pc:sldMk cId="3559041030" sldId="262"/>
            <ac:spMk id="3" creationId="{5D2189BA-C822-44C3-804C-A61FD66033C9}"/>
          </ac:spMkLst>
        </pc:spChg>
        <pc:picChg chg="add del mod ord">
          <ac:chgData name="Iván Sanandrés Gutiérrez" userId="10030000A36F4982@LIVE.COM" providerId="AD" clId="Web-{833D5462-9633-4CAB-A5A9-C01E5AFFE0BF}" dt="2018-03-07T18:15:18.572" v="350"/>
          <ac:picMkLst>
            <pc:docMk/>
            <pc:sldMk cId="3559041030" sldId="262"/>
            <ac:picMk id="5" creationId="{5516CCF6-8E76-443B-991C-C8145DA03243}"/>
          </ac:picMkLst>
        </pc:picChg>
        <pc:picChg chg="add mod">
          <ac:chgData name="Iván Sanandrés Gutiérrez" userId="10030000A36F4982@LIVE.COM" providerId="AD" clId="Web-{833D5462-9633-4CAB-A5A9-C01E5AFFE0BF}" dt="2018-03-07T18:25:55.531" v="389"/>
          <ac:picMkLst>
            <pc:docMk/>
            <pc:sldMk cId="3559041030" sldId="262"/>
            <ac:picMk id="7" creationId="{87AF9347-8E35-48EA-AB31-034DCD7EFB24}"/>
          </ac:picMkLst>
        </pc:picChg>
      </pc:sldChg>
      <pc:sldChg chg="modSp">
        <pc:chgData name="Iván Sanandrés Gutiérrez" userId="10030000A36F4982@LIVE.COM" providerId="AD" clId="Web-{833D5462-9633-4CAB-A5A9-C01E5AFFE0BF}" dt="2018-03-07T18:03:43.761" v="331"/>
        <pc:sldMkLst>
          <pc:docMk/>
          <pc:sldMk cId="2129325464" sldId="263"/>
        </pc:sldMkLst>
        <pc:spChg chg="mod">
          <ac:chgData name="Iván Sanandrés Gutiérrez" userId="10030000A36F4982@LIVE.COM" providerId="AD" clId="Web-{833D5462-9633-4CAB-A5A9-C01E5AFFE0BF}" dt="2018-03-07T18:03:43.761" v="331"/>
          <ac:spMkLst>
            <pc:docMk/>
            <pc:sldMk cId="2129325464" sldId="263"/>
            <ac:spMk id="2" creationId="{BADFFCE7-63E0-48F8-A395-1CBDF08BB04C}"/>
          </ac:spMkLst>
        </pc:spChg>
        <pc:spChg chg="mod">
          <ac:chgData name="Iván Sanandrés Gutiérrez" userId="10030000A36F4982@LIVE.COM" providerId="AD" clId="Web-{833D5462-9633-4CAB-A5A9-C01E5AFFE0BF}" dt="2018-03-07T17:31:32.610" v="18"/>
          <ac:spMkLst>
            <pc:docMk/>
            <pc:sldMk cId="2129325464" sldId="263"/>
            <ac:spMk id="3" creationId="{FACF03E5-97DC-41BE-BC2C-83C6450B3E3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818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3331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6803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2970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7300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532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98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27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9727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5226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9049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0771E8B-6CA5-40B2-8038-0E112F3DAC1C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32010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61736" y="3457575"/>
            <a:ext cx="5518066" cy="2268559"/>
          </a:xfrm>
        </p:spPr>
        <p:txBody>
          <a:bodyPr>
            <a:normAutofit fontScale="90000"/>
          </a:bodyPr>
          <a:lstStyle/>
          <a:p>
            <a:r>
              <a:rPr lang="es-ES">
                <a:cs typeface="Arial"/>
              </a:rPr>
              <a:t>HERACLES' WORKS</a:t>
            </a:r>
            <a:br>
              <a:rPr lang="en-US">
                <a:latin typeface="+mj-ea"/>
                <a:cs typeface="+mj-ea"/>
              </a:rPr>
            </a:b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27277" y="5562600"/>
            <a:ext cx="5357600" cy="1160213"/>
          </a:xfrm>
        </p:spPr>
        <p:txBody>
          <a:bodyPr vert="horz" lIns="91440" tIns="0" rIns="91440" bIns="45720" rtlCol="0" anchor="b">
            <a:noAutofit/>
          </a:bodyPr>
          <a:lstStyle/>
          <a:p>
            <a:r>
              <a:rPr lang="es-ES" sz="2000">
                <a:cs typeface="Arial"/>
              </a:rPr>
              <a:t>Pedro Casas Martínez</a:t>
            </a:r>
          </a:p>
          <a:p>
            <a:r>
              <a:rPr lang="es-ES" sz="2000">
                <a:cs typeface="Arial"/>
              </a:rPr>
              <a:t>Iván </a:t>
            </a:r>
            <a:r>
              <a:rPr lang="es-ES" sz="2000" err="1">
                <a:cs typeface="Arial"/>
              </a:rPr>
              <a:t>Sanandrés</a:t>
            </a:r>
            <a:r>
              <a:rPr lang="es-ES" sz="2000">
                <a:cs typeface="Arial"/>
              </a:rPr>
              <a:t> Gutiérrez</a:t>
            </a:r>
          </a:p>
          <a:p>
            <a:r>
              <a:rPr lang="es-ES" sz="2000">
                <a:cs typeface="Arial"/>
              </a:rPr>
              <a:t>Adrián Vaquero Portillo</a:t>
            </a:r>
          </a:p>
          <a:p>
            <a:r>
              <a:rPr lang="es-ES" sz="2000">
                <a:cs typeface="Arial"/>
              </a:rPr>
              <a:t>Martín Ariza García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2A52C-C924-4AD1-BD00-F65CFDDB4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6185" y="808038"/>
            <a:ext cx="2503390" cy="1077912"/>
          </a:xfrm>
        </p:spPr>
        <p:txBody>
          <a:bodyPr/>
          <a:lstStyle/>
          <a:p>
            <a:r>
              <a:rPr lang="es-ES">
                <a:cs typeface="Arial"/>
              </a:rPr>
              <a:t>HISTORIA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A0D2AA-7A54-4F05-B290-643C15C0E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7722" y="2487772"/>
            <a:ext cx="3289300" cy="2402955"/>
          </a:xfrm>
        </p:spPr>
        <p:txBody>
          <a:bodyPr>
            <a:normAutofit fontScale="92500" lnSpcReduction="10000"/>
          </a:bodyPr>
          <a:lstStyle/>
          <a:p>
            <a:pPr marL="6350" indent="0">
              <a:buNone/>
            </a:pPr>
            <a:endParaRPr lang="es-ES">
              <a:cs typeface="Arial"/>
            </a:endParaRPr>
          </a:p>
          <a:p>
            <a:pPr marL="344170" indent="-337820"/>
            <a:r>
              <a:rPr lang="es-ES">
                <a:cs typeface="Arial"/>
              </a:rPr>
              <a:t>Buen uso de la ambientación mitológica.</a:t>
            </a:r>
          </a:p>
          <a:p>
            <a:pPr marL="344170" indent="-337820"/>
            <a:r>
              <a:rPr lang="es-ES">
                <a:cs typeface="Arial"/>
              </a:rPr>
              <a:t>Mayor énfasis en las transiciones entre niveles.</a:t>
            </a:r>
          </a:p>
          <a:p>
            <a:pPr marL="344170" indent="-337820"/>
            <a:endParaRPr lang="es-ES">
              <a:cs typeface="Arial"/>
            </a:endParaRPr>
          </a:p>
          <a:p>
            <a:pPr marL="344170" indent="-337820"/>
            <a:endParaRPr lang="es-ES">
              <a:cs typeface="Arial"/>
            </a:endParaRP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BF193225-54E5-4D7B-8451-F437180450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3" t="72" r="2946" b="-72"/>
          <a:stretch/>
        </p:blipFill>
        <p:spPr>
          <a:xfrm>
            <a:off x="5046309" y="2076450"/>
            <a:ext cx="5417665" cy="322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126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C1FCF9-48BE-44C8-965E-565B4D646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cs typeface="Arial"/>
              </a:rPr>
              <a:t>MECÁNICAS: OBJETIVOS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07BAE0-55F1-4C89-83B7-9438E6F26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8725" y="2066925"/>
            <a:ext cx="3945377" cy="3997325"/>
          </a:xfrm>
        </p:spPr>
        <p:txBody>
          <a:bodyPr/>
          <a:lstStyle/>
          <a:p>
            <a:pPr marL="344170" indent="-337820"/>
            <a:r>
              <a:rPr lang="es-ES">
                <a:cs typeface="Arial"/>
              </a:rPr>
              <a:t>Objetivos bien indicados.</a:t>
            </a:r>
          </a:p>
          <a:p>
            <a:pPr marL="344170" indent="-337820"/>
            <a:r>
              <a:rPr lang="es-ES">
                <a:cs typeface="Arial"/>
              </a:rPr>
              <a:t>Sin objetivos secundarios.</a:t>
            </a:r>
          </a:p>
          <a:p>
            <a:pPr marL="344170" indent="-337820"/>
            <a:endParaRPr lang="es-ES">
              <a:cs typeface="Arial"/>
            </a:endParaRP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582565E9-7F67-4DE7-B615-128DD23804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8" r="20392"/>
          <a:stretch/>
        </p:blipFill>
        <p:spPr>
          <a:xfrm>
            <a:off x="5215427" y="1883821"/>
            <a:ext cx="5354741" cy="394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039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BF93A4-8273-47BC-9D0F-803FE7750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2595" y="609600"/>
            <a:ext cx="5119540" cy="1077912"/>
          </a:xfrm>
        </p:spPr>
        <p:txBody>
          <a:bodyPr/>
          <a:lstStyle/>
          <a:p>
            <a:pPr algn="ctr"/>
            <a:r>
              <a:rPr lang="es-ES">
                <a:cs typeface="Arial"/>
              </a:rPr>
              <a:t>MECÁNICAS: REGLAS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E5A701-95FC-44BA-93C2-CA6BC7421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944" y="1781175"/>
            <a:ext cx="4335463" cy="1717483"/>
          </a:xfrm>
        </p:spPr>
        <p:txBody>
          <a:bodyPr/>
          <a:lstStyle/>
          <a:p>
            <a:pPr marL="344170" indent="-337820"/>
            <a:r>
              <a:rPr lang="es-ES">
                <a:cs typeface="Arial"/>
              </a:rPr>
              <a:t>Reglas fáciles de entender.</a:t>
            </a:r>
          </a:p>
          <a:p>
            <a:pPr marL="344170" indent="-337820"/>
            <a:r>
              <a:rPr lang="es-ES">
                <a:cs typeface="Arial"/>
              </a:rPr>
              <a:t>Progresión adecuada.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EFF0A282-3C14-477F-A9AF-C3B04097E1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3" t="46957" r="3463"/>
          <a:stretch/>
        </p:blipFill>
        <p:spPr>
          <a:xfrm>
            <a:off x="2505228" y="3876675"/>
            <a:ext cx="7161028" cy="228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18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DFFCE7-63E0-48F8-A395-1CBDF08BB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cs typeface="Arial"/>
              </a:rPr>
              <a:t>ERRORES DE TEXTO</a:t>
            </a:r>
            <a:endParaRPr lang="es-ES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5237423B-5E0B-4950-85D3-017F50B7C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5" y="1895475"/>
            <a:ext cx="3658090" cy="2057400"/>
          </a:xfrm>
          <a:prstGeom prst="rect">
            <a:avLst/>
          </a:prstGeom>
        </p:spPr>
      </p:pic>
      <p:pic>
        <p:nvPicPr>
          <p:cNvPr id="6" name="Imagen 6" descr="Imagen que contiene electrónica, circuito&#10;&#10;Descripción generada con confianza alta">
            <a:extLst>
              <a:ext uri="{FF2B5EF4-FFF2-40B4-BE49-F238E27FC236}">
                <a16:creationId xmlns:a16="http://schemas.microsoft.com/office/drawing/2014/main" id="{83522283-A787-4488-9BB6-F02511C0F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749"/>
          <a:stretch/>
        </p:blipFill>
        <p:spPr>
          <a:xfrm>
            <a:off x="7073819" y="4020581"/>
            <a:ext cx="2593975" cy="2076450"/>
          </a:xfrm>
          <a:prstGeom prst="rect">
            <a:avLst/>
          </a:prstGeom>
        </p:spPr>
      </p:pic>
      <p:pic>
        <p:nvPicPr>
          <p:cNvPr id="8" name="Imagen 8">
            <a:extLst>
              <a:ext uri="{FF2B5EF4-FFF2-40B4-BE49-F238E27FC236}">
                <a16:creationId xmlns:a16="http://schemas.microsoft.com/office/drawing/2014/main" id="{72E7D50A-3A79-484A-8746-ADAB2364B4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50" t="13580" r="18750" b="37654"/>
          <a:stretch/>
        </p:blipFill>
        <p:spPr>
          <a:xfrm>
            <a:off x="2333625" y="4020581"/>
            <a:ext cx="4680857" cy="2057400"/>
          </a:xfrm>
          <a:prstGeom prst="rect">
            <a:avLst/>
          </a:prstGeom>
        </p:spPr>
      </p:pic>
      <p:pic>
        <p:nvPicPr>
          <p:cNvPr id="10" name="Imagen 10" descr="Imagen que contiene edificio, texto&#10;&#10;Descripción generada con confianza alta">
            <a:extLst>
              <a:ext uri="{FF2B5EF4-FFF2-40B4-BE49-F238E27FC236}">
                <a16:creationId xmlns:a16="http://schemas.microsoft.com/office/drawing/2014/main" id="{A3203FAF-174B-4A23-8471-2105A043D9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8850" y="1895475"/>
            <a:ext cx="3638550" cy="204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25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1A32D-C211-456E-AAC8-262A10CE2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cs typeface="Arial"/>
              </a:rPr>
              <a:t>MECÁNICAS: ECONOMÍA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7AE075-B317-4332-84AF-8D3913F14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1978" y="1809750"/>
            <a:ext cx="3227730" cy="3997325"/>
          </a:xfrm>
        </p:spPr>
        <p:txBody>
          <a:bodyPr/>
          <a:lstStyle/>
          <a:p>
            <a:pPr marL="344170" indent="-337820"/>
            <a:r>
              <a:rPr lang="es-ES">
                <a:cs typeface="Arial"/>
              </a:rPr>
              <a:t>Salud.</a:t>
            </a:r>
          </a:p>
          <a:p>
            <a:pPr marL="344170" indent="-337820"/>
            <a:r>
              <a:rPr lang="es-ES">
                <a:cs typeface="Arial"/>
              </a:rPr>
              <a:t>Objetos de curación.</a:t>
            </a:r>
          </a:p>
        </p:txBody>
      </p:sp>
      <p:pic>
        <p:nvPicPr>
          <p:cNvPr id="4" name="Imagen 4" descr="Imagen que contiene texto&#10;&#10;Descripción generada con confianza alta">
            <a:extLst>
              <a:ext uri="{FF2B5EF4-FFF2-40B4-BE49-F238E27FC236}">
                <a16:creationId xmlns:a16="http://schemas.microsoft.com/office/drawing/2014/main" id="{DCF61BA9-40D9-49CB-B43C-37F672FC3E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8" r="2693"/>
          <a:stretch/>
        </p:blipFill>
        <p:spPr>
          <a:xfrm>
            <a:off x="5027266" y="2083964"/>
            <a:ext cx="5749680" cy="344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056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0">
            <a:extLst>
              <a:ext uri="{FF2B5EF4-FFF2-40B4-BE49-F238E27FC236}">
                <a16:creationId xmlns:a16="http://schemas.microsoft.com/office/drawing/2014/main" id="{CD651AAC-2A8F-467F-8B5A-6FB705B1E9C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12">
            <a:extLst>
              <a:ext uri="{FF2B5EF4-FFF2-40B4-BE49-F238E27FC236}">
                <a16:creationId xmlns:a16="http://schemas.microsoft.com/office/drawing/2014/main" id="{D15E6949-82C5-4874-974C-B459B4E1906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6" name="Picture 14">
            <a:extLst>
              <a:ext uri="{FF2B5EF4-FFF2-40B4-BE49-F238E27FC236}">
                <a16:creationId xmlns:a16="http://schemas.microsoft.com/office/drawing/2014/main" id="{A84A2322-5C78-4AA2-87F3-C720A789166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7" name="Rectangle 16">
            <a:extLst>
              <a:ext uri="{FF2B5EF4-FFF2-40B4-BE49-F238E27FC236}">
                <a16:creationId xmlns:a16="http://schemas.microsoft.com/office/drawing/2014/main" id="{14EF94C0-6B0F-4FF3-9B04-E2DB6838EC6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249140E7-6D8D-4040-96A8-8A855D135F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0">
            <a:extLst>
              <a:ext uri="{FF2B5EF4-FFF2-40B4-BE49-F238E27FC236}">
                <a16:creationId xmlns:a16="http://schemas.microsoft.com/office/drawing/2014/main" id="{E1E1801C-A590-4FD4-930F-E1813F700DB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6" descr="Imagen que contiene edificio, texto, exterior&#10;&#10;Descripción generada con confianza muy alta">
            <a:extLst>
              <a:ext uri="{FF2B5EF4-FFF2-40B4-BE49-F238E27FC236}">
                <a16:creationId xmlns:a16="http://schemas.microsoft.com/office/drawing/2014/main" id="{212C5628-1D1A-41EF-9E55-4CFC285735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27" b="1"/>
          <a:stretch/>
        </p:blipFill>
        <p:spPr>
          <a:xfrm>
            <a:off x="5436752" y="10"/>
            <a:ext cx="5948167" cy="34325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5D566116-8E24-42C6-B124-6E71BE635A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527"/>
          <a:stretch/>
        </p:blipFill>
        <p:spPr>
          <a:xfrm>
            <a:off x="5436753" y="3425635"/>
            <a:ext cx="5948167" cy="343259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0" name="Rectangle 22">
            <a:extLst>
              <a:ext uri="{FF2B5EF4-FFF2-40B4-BE49-F238E27FC236}">
                <a16:creationId xmlns:a16="http://schemas.microsoft.com/office/drawing/2014/main" id="{E62CFFC8-3FFA-4A48-ADFB-440105BA942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24">
            <a:extLst>
              <a:ext uri="{FF2B5EF4-FFF2-40B4-BE49-F238E27FC236}">
                <a16:creationId xmlns:a16="http://schemas.microsoft.com/office/drawing/2014/main" id="{CF671635-C1C1-4F4D-9A80-551263098AAE}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8808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59FEBA-0505-470A-8DEA-CE46FDB66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s-ES" sz="2800">
                <a:cs typeface="Arial"/>
              </a:rPr>
              <a:t>MECÁNICAS: JUGABILIDAD</a:t>
            </a:r>
            <a:endParaRPr lang="es-ES" sz="28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FCBCDE-682D-4E58-93C8-BFB4F0EF8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pPr marL="344170" indent="-337820"/>
            <a:r>
              <a:rPr lang="es-ES">
                <a:cs typeface="Arial"/>
              </a:rPr>
              <a:t>Resolución de laberintos.</a:t>
            </a:r>
          </a:p>
          <a:p>
            <a:pPr marL="344170" indent="-337820"/>
            <a:r>
              <a:rPr lang="es-ES">
                <a:cs typeface="Arial"/>
              </a:rPr>
              <a:t>Combate.</a:t>
            </a:r>
            <a:endParaRPr lang="es-ES"/>
          </a:p>
          <a:p>
            <a:pPr marL="344170" indent="-337820"/>
            <a:endParaRPr lang="es-ES" sz="16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2925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931FD0-7456-4CCC-8144-27F8DE6DE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4407" y="828675"/>
            <a:ext cx="5900737" cy="1077912"/>
          </a:xfrm>
        </p:spPr>
        <p:txBody>
          <a:bodyPr/>
          <a:lstStyle/>
          <a:p>
            <a:pPr algn="ctr"/>
            <a:r>
              <a:rPr lang="es-ES">
                <a:cs typeface="Arial"/>
              </a:rPr>
              <a:t>CONCLUSIONES Y RECOMENDACIONES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2189BA-C822-44C3-804C-A61FD6603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5247" y="2085975"/>
            <a:ext cx="4167187" cy="1139442"/>
          </a:xfrm>
        </p:spPr>
        <p:txBody>
          <a:bodyPr>
            <a:normAutofit fontScale="77500" lnSpcReduction="20000"/>
          </a:bodyPr>
          <a:lstStyle/>
          <a:p>
            <a:pPr marL="344170" indent="-337820"/>
            <a:r>
              <a:rPr lang="es-ES">
                <a:cs typeface="Arial"/>
              </a:rPr>
              <a:t>Buen diseño de niveles.</a:t>
            </a:r>
            <a:endParaRPr lang="es-ES" err="1">
              <a:cs typeface="Arial"/>
            </a:endParaRPr>
          </a:p>
          <a:p>
            <a:pPr marL="344170" indent="-337820"/>
            <a:r>
              <a:rPr lang="es-ES">
                <a:cs typeface="Arial"/>
              </a:rPr>
              <a:t>Pulir aspectos técnicos.</a:t>
            </a:r>
          </a:p>
          <a:p>
            <a:pPr marL="344170" indent="-337820"/>
            <a:r>
              <a:rPr lang="es-ES">
                <a:cs typeface="Arial"/>
              </a:rPr>
              <a:t>Más variedad en la jugabilidad.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EF176660-0B2A-4B9D-AB1A-674621488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231" y="3438525"/>
            <a:ext cx="5137389" cy="288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0410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Madison</vt:lpstr>
      <vt:lpstr>HERACLES' WORKS </vt:lpstr>
      <vt:lpstr>HISTORIA</vt:lpstr>
      <vt:lpstr>MECÁNICAS: OBJETIVOS</vt:lpstr>
      <vt:lpstr>MECÁNICAS: REGLAS</vt:lpstr>
      <vt:lpstr>ERRORES DE TEXTO</vt:lpstr>
      <vt:lpstr>MECÁNICAS: ECONOMÍA</vt:lpstr>
      <vt:lpstr>MECÁNICAS: JUGABILIDAD</vt:lpstr>
      <vt:lpstr>CONCLUSIONES Y RECOMENDACIONES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HERACLES' WORKS </dc:title>
  <cp:revision>1</cp:revision>
  <dcterms:modified xsi:type="dcterms:W3CDTF">2018-03-11T23:26:00Z</dcterms:modified>
</cp:coreProperties>
</file>

<file path=docProps/thumbnail.jpeg>
</file>